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3" r:id="rId5"/>
    <p:sldId id="272" r:id="rId6"/>
    <p:sldId id="270" r:id="rId7"/>
    <p:sldId id="264" r:id="rId8"/>
    <p:sldId id="267" r:id="rId9"/>
    <p:sldId id="266" r:id="rId10"/>
    <p:sldId id="265" r:id="rId11"/>
    <p:sldId id="268" r:id="rId12"/>
    <p:sldId id="269" r:id="rId13"/>
    <p:sldId id="273" r:id="rId14"/>
    <p:sldId id="286" r:id="rId15"/>
    <p:sldId id="285" r:id="rId16"/>
    <p:sldId id="284" r:id="rId17"/>
    <p:sldId id="278" r:id="rId18"/>
    <p:sldId id="283" r:id="rId19"/>
    <p:sldId id="274" r:id="rId20"/>
    <p:sldId id="279" r:id="rId21"/>
    <p:sldId id="282" r:id="rId22"/>
    <p:sldId id="275" r:id="rId23"/>
    <p:sldId id="281" r:id="rId24"/>
    <p:sldId id="280" r:id="rId25"/>
    <p:sldId id="277" r:id="rId26"/>
    <p:sldId id="276" r:id="rId27"/>
    <p:sldId id="259" r:id="rId28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E0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1" d="100"/>
          <a:sy n="81" d="100"/>
        </p:scale>
        <p:origin x="1498" y="8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27DE0-27F8-4651-975A-C8FB4E3ADFF4}" type="datetimeFigureOut">
              <a:rPr lang="ko-KR" altLang="en-US" smtClean="0"/>
              <a:t>2021-04-09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D7B51-F4BB-4D82-A61E-DC6A9718AE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37903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27DE0-27F8-4651-975A-C8FB4E3ADFF4}" type="datetimeFigureOut">
              <a:rPr lang="ko-KR" altLang="en-US" smtClean="0"/>
              <a:t>2021-04-09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D7B51-F4BB-4D82-A61E-DC6A9718AE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43586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27DE0-27F8-4651-975A-C8FB4E3ADFF4}" type="datetimeFigureOut">
              <a:rPr lang="ko-KR" altLang="en-US" smtClean="0"/>
              <a:t>2021-04-09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D7B51-F4BB-4D82-A61E-DC6A9718AE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77281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27DE0-27F8-4651-975A-C8FB4E3ADFF4}" type="datetimeFigureOut">
              <a:rPr lang="ko-KR" altLang="en-US" smtClean="0"/>
              <a:t>2021-04-09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D7B51-F4BB-4D82-A61E-DC6A9718AE97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9DA618C-A0EE-498C-A9E6-7CF86E261CF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2360" y="489"/>
            <a:ext cx="1219202" cy="472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8059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27DE0-27F8-4651-975A-C8FB4E3ADFF4}" type="datetimeFigureOut">
              <a:rPr lang="ko-KR" altLang="en-US" smtClean="0"/>
              <a:t>2021-04-09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D7B51-F4BB-4D82-A61E-DC6A9718AE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54649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27DE0-27F8-4651-975A-C8FB4E3ADFF4}" type="datetimeFigureOut">
              <a:rPr lang="ko-KR" altLang="en-US" smtClean="0"/>
              <a:t>2021-04-09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D7B51-F4BB-4D82-A61E-DC6A9718AE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04815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27DE0-27F8-4651-975A-C8FB4E3ADFF4}" type="datetimeFigureOut">
              <a:rPr lang="ko-KR" altLang="en-US" smtClean="0"/>
              <a:t>2021-04-09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D7B51-F4BB-4D82-A61E-DC6A9718AE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92693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27DE0-27F8-4651-975A-C8FB4E3ADFF4}" type="datetimeFigureOut">
              <a:rPr lang="ko-KR" altLang="en-US" smtClean="0"/>
              <a:t>2021-04-09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D7B51-F4BB-4D82-A61E-DC6A9718AE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97621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27DE0-27F8-4651-975A-C8FB4E3ADFF4}" type="datetimeFigureOut">
              <a:rPr lang="ko-KR" altLang="en-US" smtClean="0"/>
              <a:t>2021-04-09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D7B51-F4BB-4D82-A61E-DC6A9718AE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64158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27DE0-27F8-4651-975A-C8FB4E3ADFF4}" type="datetimeFigureOut">
              <a:rPr lang="ko-KR" altLang="en-US" smtClean="0"/>
              <a:t>2021-04-09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D7B51-F4BB-4D82-A61E-DC6A9718AE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49371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27DE0-27F8-4651-975A-C8FB4E3ADFF4}" type="datetimeFigureOut">
              <a:rPr lang="ko-KR" altLang="en-US" smtClean="0"/>
              <a:t>2021-04-09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D7B51-F4BB-4D82-A61E-DC6A9718AE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07502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627DE0-27F8-4651-975A-C8FB4E3ADFF4}" type="datetimeFigureOut">
              <a:rPr lang="ko-KR" altLang="en-US" smtClean="0"/>
              <a:t>2021-04-09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4D7B51-F4BB-4D82-A61E-DC6A9718AE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69860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995936" y="2019719"/>
            <a:ext cx="51480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b="1" spc="-300" dirty="0" err="1">
                <a:latin typeface="+mj-ea"/>
                <a:ea typeface="+mj-ea"/>
              </a:rPr>
              <a:t>심슨팀</a:t>
            </a:r>
            <a:r>
              <a:rPr lang="ko-KR" altLang="en-US" sz="4800" b="1" spc="-300" dirty="0">
                <a:latin typeface="+mj-ea"/>
                <a:ea typeface="+mj-ea"/>
              </a:rPr>
              <a:t> 기획발표안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084168" y="4797152"/>
            <a:ext cx="2839239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err="1">
                <a:latin typeface="+mj-ea"/>
                <a:ea typeface="+mj-ea"/>
              </a:rPr>
              <a:t>심슨팀</a:t>
            </a:r>
            <a:r>
              <a:rPr lang="en-US" altLang="ko-KR" sz="2000" b="1" dirty="0">
                <a:latin typeface="+mj-ea"/>
                <a:ea typeface="+mj-ea"/>
              </a:rPr>
              <a:t> |  </a:t>
            </a:r>
            <a:r>
              <a:rPr lang="ko-KR" altLang="en-US" sz="2000" b="1" dirty="0">
                <a:latin typeface="+mj-ea"/>
                <a:ea typeface="+mj-ea"/>
              </a:rPr>
              <a:t>팀장 박정현</a:t>
            </a:r>
            <a:endParaRPr lang="en-US" altLang="ko-KR" sz="2000" b="1" dirty="0">
              <a:latin typeface="+mj-ea"/>
              <a:ea typeface="+mj-ea"/>
            </a:endParaRPr>
          </a:p>
          <a:p>
            <a:r>
              <a:rPr lang="en-US" altLang="ko-KR" sz="2000" b="1" dirty="0">
                <a:latin typeface="+mj-ea"/>
                <a:ea typeface="+mj-ea"/>
              </a:rPr>
              <a:t>	         </a:t>
            </a:r>
            <a:r>
              <a:rPr lang="ko-KR" altLang="en-US" sz="2000" b="1" dirty="0">
                <a:latin typeface="+mj-ea"/>
                <a:ea typeface="+mj-ea"/>
              </a:rPr>
              <a:t>전유진</a:t>
            </a:r>
            <a:endParaRPr lang="en-US" altLang="ko-KR" sz="2000" b="1" dirty="0">
              <a:latin typeface="+mj-ea"/>
              <a:ea typeface="+mj-ea"/>
            </a:endParaRPr>
          </a:p>
          <a:p>
            <a:r>
              <a:rPr lang="en-US" altLang="ko-KR" sz="2000" b="1" dirty="0">
                <a:latin typeface="+mj-ea"/>
                <a:ea typeface="+mj-ea"/>
              </a:rPr>
              <a:t>                   </a:t>
            </a:r>
            <a:r>
              <a:rPr lang="ko-KR" altLang="en-US" sz="2000" b="1" dirty="0" err="1">
                <a:latin typeface="+mj-ea"/>
                <a:ea typeface="+mj-ea"/>
              </a:rPr>
              <a:t>장호재</a:t>
            </a:r>
            <a:endParaRPr lang="en-US" altLang="ko-KR" sz="2000" b="1" dirty="0">
              <a:latin typeface="+mj-ea"/>
              <a:ea typeface="+mj-ea"/>
            </a:endParaRPr>
          </a:p>
          <a:p>
            <a:r>
              <a:rPr lang="en-US" altLang="ko-KR" sz="2000" b="1" dirty="0">
                <a:latin typeface="+mj-ea"/>
                <a:ea typeface="+mj-ea"/>
              </a:rPr>
              <a:t>                   </a:t>
            </a:r>
            <a:r>
              <a:rPr lang="ko-KR" altLang="en-US" sz="2000" b="1" dirty="0">
                <a:latin typeface="+mj-ea"/>
                <a:ea typeface="+mj-ea"/>
              </a:rPr>
              <a:t>이원영</a:t>
            </a:r>
            <a:endParaRPr lang="en-US" altLang="ko-KR" sz="2000" b="1" dirty="0">
              <a:latin typeface="+mj-ea"/>
              <a:ea typeface="+mj-ea"/>
            </a:endParaRPr>
          </a:p>
          <a:p>
            <a:r>
              <a:rPr lang="en-US" altLang="ko-KR" sz="2000" b="1" dirty="0">
                <a:latin typeface="+mj-ea"/>
                <a:ea typeface="+mj-ea"/>
              </a:rPr>
              <a:t>                   </a:t>
            </a:r>
            <a:r>
              <a:rPr lang="ko-KR" altLang="en-US" sz="2000" b="1" dirty="0">
                <a:latin typeface="+mj-ea"/>
                <a:ea typeface="+mj-ea"/>
              </a:rPr>
              <a:t>서민성</a:t>
            </a:r>
            <a:endParaRPr lang="en-US" altLang="ko-KR" sz="2000" b="1" dirty="0">
              <a:latin typeface="+mj-ea"/>
              <a:ea typeface="+mj-ea"/>
            </a:endParaRPr>
          </a:p>
          <a:p>
            <a:r>
              <a:rPr lang="en-US" altLang="ko-KR" sz="2000" b="1" dirty="0">
                <a:latin typeface="+mj-ea"/>
                <a:ea typeface="+mj-ea"/>
              </a:rPr>
              <a:t>                   </a:t>
            </a:r>
            <a:r>
              <a:rPr lang="ko-KR" altLang="en-US" sz="2000" b="1" dirty="0" err="1">
                <a:latin typeface="+mj-ea"/>
                <a:ea typeface="+mj-ea"/>
              </a:rPr>
              <a:t>정문주</a:t>
            </a:r>
            <a:r>
              <a:rPr lang="en-US" altLang="ko-KR" sz="2000" b="1" dirty="0">
                <a:latin typeface="+mj-ea"/>
                <a:ea typeface="+mj-ea"/>
              </a:rPr>
              <a:t> </a:t>
            </a:r>
            <a:endParaRPr lang="ko-KR" altLang="en-US" sz="2000" b="1" dirty="0">
              <a:latin typeface="+mj-ea"/>
              <a:ea typeface="+mj-ea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923928" y="1465266"/>
            <a:ext cx="3230245" cy="5235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995936" y="1465620"/>
            <a:ext cx="38884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-300" dirty="0">
                <a:latin typeface="+mj-ea"/>
                <a:ea typeface="+mj-ea"/>
              </a:rPr>
              <a:t>KH</a:t>
            </a:r>
            <a:r>
              <a:rPr lang="ko-KR" altLang="en-US" sz="2400" spc="-300" dirty="0">
                <a:latin typeface="+mj-ea"/>
                <a:ea typeface="+mj-ea"/>
              </a:rPr>
              <a:t>정보교육원 </a:t>
            </a:r>
            <a:r>
              <a:rPr lang="en-US" altLang="ko-KR" sz="2400" spc="-300" dirty="0">
                <a:latin typeface="+mj-ea"/>
                <a:ea typeface="+mj-ea"/>
              </a:rPr>
              <a:t>Semi</a:t>
            </a:r>
            <a:r>
              <a:rPr lang="ko-KR" altLang="en-US" sz="2400" spc="-300" dirty="0">
                <a:latin typeface="+mj-ea"/>
                <a:ea typeface="+mj-ea"/>
              </a:rPr>
              <a:t> </a:t>
            </a:r>
            <a:r>
              <a:rPr lang="en-US" altLang="ko-KR" sz="2400" spc="-300" dirty="0">
                <a:latin typeface="+mj-ea"/>
                <a:ea typeface="+mj-ea"/>
              </a:rPr>
              <a:t>project</a:t>
            </a:r>
            <a:endParaRPr lang="ko-KR" altLang="en-US" sz="2400" spc="-300" dirty="0">
              <a:latin typeface="+mj-ea"/>
              <a:ea typeface="+mj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AA21E19-8D05-4B36-87E8-06EF1F1896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968" y="2873060"/>
            <a:ext cx="4650927" cy="1802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5637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4061" y="0"/>
            <a:ext cx="50465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spc="-150" dirty="0">
                <a:solidFill>
                  <a:schemeClr val="bg1"/>
                </a:solidFill>
              </a:rPr>
              <a:t>8. </a:t>
            </a:r>
            <a:r>
              <a:rPr lang="ko-KR" altLang="en-US" sz="2400" b="1" spc="-150" dirty="0">
                <a:solidFill>
                  <a:schemeClr val="bg1"/>
                </a:solidFill>
              </a:rPr>
              <a:t>시퀀스 다이어그램 </a:t>
            </a:r>
            <a:r>
              <a:rPr lang="en-US" altLang="ko-KR" sz="2400" b="1" spc="-150" dirty="0">
                <a:solidFill>
                  <a:schemeClr val="bg1"/>
                </a:solidFill>
              </a:rPr>
              <a:t>(</a:t>
            </a:r>
            <a:r>
              <a:rPr lang="ko-KR" altLang="en-US" sz="2400" b="1" spc="-150" dirty="0">
                <a:solidFill>
                  <a:schemeClr val="bg1"/>
                </a:solidFill>
              </a:rPr>
              <a:t>전유진</a:t>
            </a:r>
            <a:r>
              <a:rPr lang="en-US" altLang="ko-KR" sz="2400" b="1" spc="-150" dirty="0">
                <a:solidFill>
                  <a:schemeClr val="bg1"/>
                </a:solidFill>
              </a:rPr>
              <a:t>, </a:t>
            </a:r>
            <a:r>
              <a:rPr lang="ko-KR" altLang="en-US" sz="2400" b="1" spc="-150" dirty="0">
                <a:solidFill>
                  <a:schemeClr val="bg1"/>
                </a:solidFill>
              </a:rPr>
              <a:t>박정현</a:t>
            </a:r>
            <a:r>
              <a:rPr lang="en-US" altLang="ko-KR" sz="2400" b="1" spc="-150" dirty="0">
                <a:solidFill>
                  <a:schemeClr val="bg1"/>
                </a:solidFill>
              </a:rPr>
              <a:t>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C3BF0BE-C127-4FFE-8161-3D08A2C351B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2360" y="-31986"/>
            <a:ext cx="1219202" cy="47244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10DF51A-7937-4CAD-AAEB-C73CBEEF26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5327" y="577072"/>
            <a:ext cx="7193345" cy="6128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5697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4061" y="0"/>
            <a:ext cx="35910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spc="-150" dirty="0">
                <a:solidFill>
                  <a:schemeClr val="bg1"/>
                </a:solidFill>
              </a:rPr>
              <a:t>9.</a:t>
            </a:r>
            <a:r>
              <a:rPr lang="ko-KR" altLang="en-US" sz="2400" b="1" spc="-150" dirty="0">
                <a:solidFill>
                  <a:schemeClr val="bg1"/>
                </a:solidFill>
              </a:rPr>
              <a:t> </a:t>
            </a:r>
            <a:r>
              <a:rPr lang="en-US" altLang="ko-KR" sz="2400" b="1" spc="-150" dirty="0">
                <a:solidFill>
                  <a:schemeClr val="bg1"/>
                </a:solidFill>
              </a:rPr>
              <a:t>ERD :</a:t>
            </a:r>
            <a:r>
              <a:rPr lang="ko-KR" altLang="en-US" sz="2400" b="1" spc="-150" dirty="0">
                <a:solidFill>
                  <a:schemeClr val="bg1"/>
                </a:solidFill>
              </a:rPr>
              <a:t>논리</a:t>
            </a:r>
            <a:r>
              <a:rPr lang="en-US" altLang="ko-KR" sz="2400" b="1" spc="-150" dirty="0">
                <a:solidFill>
                  <a:schemeClr val="bg1"/>
                </a:solidFill>
              </a:rPr>
              <a:t>/</a:t>
            </a:r>
            <a:r>
              <a:rPr lang="ko-KR" altLang="en-US" sz="2400" b="1" spc="-150" dirty="0">
                <a:solidFill>
                  <a:schemeClr val="bg1"/>
                </a:solidFill>
              </a:rPr>
              <a:t>물리</a:t>
            </a:r>
            <a:r>
              <a:rPr lang="en-US" altLang="ko-KR" sz="2400" b="1" spc="-150" dirty="0">
                <a:solidFill>
                  <a:schemeClr val="bg1"/>
                </a:solidFill>
              </a:rPr>
              <a:t> (</a:t>
            </a:r>
            <a:r>
              <a:rPr lang="ko-KR" altLang="en-US" sz="2400" b="1" spc="-150" dirty="0">
                <a:solidFill>
                  <a:schemeClr val="bg1"/>
                </a:solidFill>
              </a:rPr>
              <a:t>박정현</a:t>
            </a:r>
            <a:r>
              <a:rPr lang="en-US" altLang="ko-KR" sz="2400" b="1" spc="-150" dirty="0">
                <a:solidFill>
                  <a:schemeClr val="bg1"/>
                </a:solidFill>
              </a:rPr>
              <a:t>)</a:t>
            </a:r>
          </a:p>
          <a:p>
            <a:endParaRPr lang="en-US" altLang="ko-KR" sz="2400" b="1" spc="-150" dirty="0">
              <a:solidFill>
                <a:schemeClr val="bg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C3BF0BE-C127-4FFE-8161-3D08A2C351B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2360" y="-31986"/>
            <a:ext cx="1219202" cy="47244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93E6A9E-A690-4956-BC70-36A48330AE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772" y="1414057"/>
            <a:ext cx="8676456" cy="4468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5552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4061" y="0"/>
            <a:ext cx="32335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spc="-150" dirty="0">
                <a:solidFill>
                  <a:schemeClr val="bg1"/>
                </a:solidFill>
              </a:rPr>
              <a:t>10. </a:t>
            </a:r>
            <a:r>
              <a:rPr lang="ko-KR" altLang="en-US" sz="2400" b="1" spc="-150" dirty="0">
                <a:solidFill>
                  <a:schemeClr val="bg1"/>
                </a:solidFill>
              </a:rPr>
              <a:t>스토리보드 </a:t>
            </a:r>
            <a:r>
              <a:rPr lang="en-US" altLang="ko-KR" sz="2400" b="1" spc="-150" dirty="0">
                <a:solidFill>
                  <a:schemeClr val="bg1"/>
                </a:solidFill>
              </a:rPr>
              <a:t>(</a:t>
            </a:r>
            <a:r>
              <a:rPr lang="ko-KR" altLang="en-US" sz="2400" b="1" spc="-150" dirty="0" err="1">
                <a:solidFill>
                  <a:schemeClr val="bg1"/>
                </a:solidFill>
              </a:rPr>
              <a:t>정문주</a:t>
            </a:r>
            <a:r>
              <a:rPr lang="en-US" altLang="ko-KR" sz="2400" b="1" spc="-150" dirty="0">
                <a:solidFill>
                  <a:schemeClr val="bg1"/>
                </a:solidFill>
              </a:rPr>
              <a:t>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C3BF0BE-C127-4FFE-8161-3D08A2C351B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2360" y="-31986"/>
            <a:ext cx="1219202" cy="47244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AD68162-3EA9-4449-868E-8D3B02C1E2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862" y="1412776"/>
            <a:ext cx="8372276" cy="4283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4655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4061" y="0"/>
            <a:ext cx="32335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spc="-150" dirty="0">
                <a:solidFill>
                  <a:schemeClr val="bg1"/>
                </a:solidFill>
              </a:rPr>
              <a:t>10. </a:t>
            </a:r>
            <a:r>
              <a:rPr lang="ko-KR" altLang="en-US" sz="2400" b="1" spc="-150" dirty="0">
                <a:solidFill>
                  <a:schemeClr val="bg1"/>
                </a:solidFill>
              </a:rPr>
              <a:t>스토리보드 </a:t>
            </a:r>
            <a:r>
              <a:rPr lang="en-US" altLang="ko-KR" sz="2400" b="1" spc="-150" dirty="0">
                <a:solidFill>
                  <a:schemeClr val="bg1"/>
                </a:solidFill>
              </a:rPr>
              <a:t>(</a:t>
            </a:r>
            <a:r>
              <a:rPr lang="ko-KR" altLang="en-US" sz="2400" b="1" spc="-150" dirty="0" err="1">
                <a:solidFill>
                  <a:schemeClr val="bg1"/>
                </a:solidFill>
              </a:rPr>
              <a:t>정문주</a:t>
            </a:r>
            <a:r>
              <a:rPr lang="en-US" altLang="ko-KR" sz="2400" b="1" spc="-150" dirty="0">
                <a:solidFill>
                  <a:schemeClr val="bg1"/>
                </a:solidFill>
              </a:rPr>
              <a:t>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C3BF0BE-C127-4FFE-8161-3D08A2C351B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2360" y="-31986"/>
            <a:ext cx="1219202" cy="47244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334D345-019D-4000-8027-0EA0854D2F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525" y="1340768"/>
            <a:ext cx="8714949" cy="439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3875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4061" y="0"/>
            <a:ext cx="32335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spc="-150" dirty="0">
                <a:solidFill>
                  <a:schemeClr val="bg1"/>
                </a:solidFill>
              </a:rPr>
              <a:t>10. </a:t>
            </a:r>
            <a:r>
              <a:rPr lang="ko-KR" altLang="en-US" sz="2400" b="1" spc="-150" dirty="0">
                <a:solidFill>
                  <a:schemeClr val="bg1"/>
                </a:solidFill>
              </a:rPr>
              <a:t>스토리보드 </a:t>
            </a:r>
            <a:r>
              <a:rPr lang="en-US" altLang="ko-KR" sz="2400" b="1" spc="-150" dirty="0">
                <a:solidFill>
                  <a:schemeClr val="bg1"/>
                </a:solidFill>
              </a:rPr>
              <a:t>(</a:t>
            </a:r>
            <a:r>
              <a:rPr lang="ko-KR" altLang="en-US" sz="2400" b="1" spc="-150" dirty="0" err="1">
                <a:solidFill>
                  <a:schemeClr val="bg1"/>
                </a:solidFill>
              </a:rPr>
              <a:t>정문주</a:t>
            </a:r>
            <a:r>
              <a:rPr lang="en-US" altLang="ko-KR" sz="2400" b="1" spc="-150" dirty="0">
                <a:solidFill>
                  <a:schemeClr val="bg1"/>
                </a:solidFill>
              </a:rPr>
              <a:t>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C3BF0BE-C127-4FFE-8161-3D08A2C351B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2360" y="-31986"/>
            <a:ext cx="1219202" cy="47244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9700A3C-B97F-482F-AC2A-14A26062BA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772" y="1598126"/>
            <a:ext cx="8676456" cy="4020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1385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4061" y="0"/>
            <a:ext cx="32335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spc="-150" dirty="0">
                <a:solidFill>
                  <a:schemeClr val="bg1"/>
                </a:solidFill>
              </a:rPr>
              <a:t>10. </a:t>
            </a:r>
            <a:r>
              <a:rPr lang="ko-KR" altLang="en-US" sz="2400" b="1" spc="-150" dirty="0">
                <a:solidFill>
                  <a:schemeClr val="bg1"/>
                </a:solidFill>
              </a:rPr>
              <a:t>스토리보드 </a:t>
            </a:r>
            <a:r>
              <a:rPr lang="en-US" altLang="ko-KR" sz="2400" b="1" spc="-150" dirty="0">
                <a:solidFill>
                  <a:schemeClr val="bg1"/>
                </a:solidFill>
              </a:rPr>
              <a:t>(</a:t>
            </a:r>
            <a:r>
              <a:rPr lang="ko-KR" altLang="en-US" sz="2400" b="1" spc="-150" dirty="0" err="1">
                <a:solidFill>
                  <a:schemeClr val="bg1"/>
                </a:solidFill>
              </a:rPr>
              <a:t>정문주</a:t>
            </a:r>
            <a:r>
              <a:rPr lang="en-US" altLang="ko-KR" sz="2400" b="1" spc="-150" dirty="0">
                <a:solidFill>
                  <a:schemeClr val="bg1"/>
                </a:solidFill>
              </a:rPr>
              <a:t>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C3BF0BE-C127-4FFE-8161-3D08A2C351B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2360" y="-31986"/>
            <a:ext cx="1219202" cy="47244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90E7332-B1F6-4026-A2B0-050C95D721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933" y="1430861"/>
            <a:ext cx="8528133" cy="4346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8926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4061" y="0"/>
            <a:ext cx="32335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spc="-150" dirty="0">
                <a:solidFill>
                  <a:schemeClr val="bg1"/>
                </a:solidFill>
              </a:rPr>
              <a:t>10. </a:t>
            </a:r>
            <a:r>
              <a:rPr lang="ko-KR" altLang="en-US" sz="2400" b="1" spc="-150" dirty="0">
                <a:solidFill>
                  <a:schemeClr val="bg1"/>
                </a:solidFill>
              </a:rPr>
              <a:t>스토리보드 </a:t>
            </a:r>
            <a:r>
              <a:rPr lang="en-US" altLang="ko-KR" sz="2400" b="1" spc="-150" dirty="0">
                <a:solidFill>
                  <a:schemeClr val="bg1"/>
                </a:solidFill>
              </a:rPr>
              <a:t>(</a:t>
            </a:r>
            <a:r>
              <a:rPr lang="ko-KR" altLang="en-US" sz="2400" b="1" spc="-150" dirty="0" err="1">
                <a:solidFill>
                  <a:schemeClr val="bg1"/>
                </a:solidFill>
              </a:rPr>
              <a:t>정문주</a:t>
            </a:r>
            <a:r>
              <a:rPr lang="en-US" altLang="ko-KR" sz="2400" b="1" spc="-150" dirty="0">
                <a:solidFill>
                  <a:schemeClr val="bg1"/>
                </a:solidFill>
              </a:rPr>
              <a:t>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C3BF0BE-C127-4FFE-8161-3D08A2C351B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2360" y="-31986"/>
            <a:ext cx="1219202" cy="47244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05940D7-F6F0-4253-A749-DD75A8D466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280" y="1412776"/>
            <a:ext cx="8599439" cy="4305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1667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4061" y="0"/>
            <a:ext cx="32335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spc="-150" dirty="0">
                <a:solidFill>
                  <a:schemeClr val="bg1"/>
                </a:solidFill>
              </a:rPr>
              <a:t>10. </a:t>
            </a:r>
            <a:r>
              <a:rPr lang="ko-KR" altLang="en-US" sz="2400" b="1" spc="-150" dirty="0">
                <a:solidFill>
                  <a:schemeClr val="bg1"/>
                </a:solidFill>
              </a:rPr>
              <a:t>스토리보드 </a:t>
            </a:r>
            <a:r>
              <a:rPr lang="en-US" altLang="ko-KR" sz="2400" b="1" spc="-150" dirty="0">
                <a:solidFill>
                  <a:schemeClr val="bg1"/>
                </a:solidFill>
              </a:rPr>
              <a:t>(</a:t>
            </a:r>
            <a:r>
              <a:rPr lang="ko-KR" altLang="en-US" sz="2400" b="1" spc="-150" dirty="0" err="1">
                <a:solidFill>
                  <a:schemeClr val="bg1"/>
                </a:solidFill>
              </a:rPr>
              <a:t>정문주</a:t>
            </a:r>
            <a:r>
              <a:rPr lang="en-US" altLang="ko-KR" sz="2400" b="1" spc="-150" dirty="0">
                <a:solidFill>
                  <a:schemeClr val="bg1"/>
                </a:solidFill>
              </a:rPr>
              <a:t>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C3BF0BE-C127-4FFE-8161-3D08A2C351B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2360" y="-31986"/>
            <a:ext cx="1219202" cy="47244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C0E1F9E-DECC-4562-89DA-F4300FD316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776" y="1463460"/>
            <a:ext cx="8604448" cy="4350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6073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4061" y="0"/>
            <a:ext cx="32335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spc="-150" dirty="0">
                <a:solidFill>
                  <a:schemeClr val="bg1"/>
                </a:solidFill>
              </a:rPr>
              <a:t>10. </a:t>
            </a:r>
            <a:r>
              <a:rPr lang="ko-KR" altLang="en-US" sz="2400" b="1" spc="-150" dirty="0">
                <a:solidFill>
                  <a:schemeClr val="bg1"/>
                </a:solidFill>
              </a:rPr>
              <a:t>스토리보드 </a:t>
            </a:r>
            <a:r>
              <a:rPr lang="en-US" altLang="ko-KR" sz="2400" b="1" spc="-150" dirty="0">
                <a:solidFill>
                  <a:schemeClr val="bg1"/>
                </a:solidFill>
              </a:rPr>
              <a:t>(</a:t>
            </a:r>
            <a:r>
              <a:rPr lang="ko-KR" altLang="en-US" sz="2400" b="1" spc="-150" dirty="0" err="1">
                <a:solidFill>
                  <a:schemeClr val="bg1"/>
                </a:solidFill>
              </a:rPr>
              <a:t>정문주</a:t>
            </a:r>
            <a:r>
              <a:rPr lang="en-US" altLang="ko-KR" sz="2400" b="1" spc="-150" dirty="0">
                <a:solidFill>
                  <a:schemeClr val="bg1"/>
                </a:solidFill>
              </a:rPr>
              <a:t>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C3BF0BE-C127-4FFE-8161-3D08A2C351B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2360" y="-31986"/>
            <a:ext cx="1219202" cy="47244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1762F28-7A3F-4E1B-B146-BFDCCEA579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768" y="1422996"/>
            <a:ext cx="8748464" cy="4431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9043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4061" y="0"/>
            <a:ext cx="32335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spc="-150" dirty="0">
                <a:solidFill>
                  <a:schemeClr val="bg1"/>
                </a:solidFill>
              </a:rPr>
              <a:t>10. </a:t>
            </a:r>
            <a:r>
              <a:rPr lang="ko-KR" altLang="en-US" sz="2400" b="1" spc="-150" dirty="0">
                <a:solidFill>
                  <a:schemeClr val="bg1"/>
                </a:solidFill>
              </a:rPr>
              <a:t>스토리보드 </a:t>
            </a:r>
            <a:r>
              <a:rPr lang="en-US" altLang="ko-KR" sz="2400" b="1" spc="-150" dirty="0">
                <a:solidFill>
                  <a:schemeClr val="bg1"/>
                </a:solidFill>
              </a:rPr>
              <a:t>(</a:t>
            </a:r>
            <a:r>
              <a:rPr lang="ko-KR" altLang="en-US" sz="2400" b="1" spc="-150" dirty="0" err="1">
                <a:solidFill>
                  <a:schemeClr val="bg1"/>
                </a:solidFill>
              </a:rPr>
              <a:t>정문주</a:t>
            </a:r>
            <a:r>
              <a:rPr lang="en-US" altLang="ko-KR" sz="2400" b="1" spc="-150" dirty="0">
                <a:solidFill>
                  <a:schemeClr val="bg1"/>
                </a:solidFill>
              </a:rPr>
              <a:t>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C3BF0BE-C127-4FFE-8161-3D08A2C351B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2360" y="-31986"/>
            <a:ext cx="1219202" cy="47244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2E36B00-E54A-4CD9-AD3A-66C4095EBA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776" y="1556792"/>
            <a:ext cx="8604448" cy="4353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6717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42839" y="2737867"/>
            <a:ext cx="724152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spc="-150" dirty="0"/>
              <a:t>1. </a:t>
            </a:r>
            <a:r>
              <a:rPr lang="ko-KR" altLang="en-US" sz="2400" b="1" spc="-150" dirty="0"/>
              <a:t>팀원소개</a:t>
            </a:r>
            <a:endParaRPr lang="en-US" altLang="ko-KR" sz="2400" b="1" spc="-150" dirty="0"/>
          </a:p>
          <a:p>
            <a:r>
              <a:rPr lang="en-US" altLang="ko-KR" sz="2400" b="1" spc="-150" dirty="0"/>
              <a:t>2. </a:t>
            </a:r>
            <a:r>
              <a:rPr lang="ko-KR" altLang="en-US" sz="2400" b="1" spc="-150" dirty="0"/>
              <a:t>개발배경</a:t>
            </a:r>
            <a:endParaRPr lang="en-US" altLang="ko-KR" sz="2400" b="1" spc="-150" dirty="0"/>
          </a:p>
          <a:p>
            <a:r>
              <a:rPr lang="en-US" altLang="ko-KR" sz="2400" b="1" spc="-150" dirty="0"/>
              <a:t>3. </a:t>
            </a:r>
            <a:r>
              <a:rPr lang="ko-KR" altLang="en-US" sz="2400" b="1" spc="-150" dirty="0"/>
              <a:t>구현 목표</a:t>
            </a:r>
            <a:endParaRPr lang="en-US" altLang="ko-KR" sz="2400" b="1" spc="-150" dirty="0"/>
          </a:p>
          <a:p>
            <a:r>
              <a:rPr lang="en-US" altLang="ko-KR" sz="2400" b="1" spc="-150" dirty="0"/>
              <a:t>4. </a:t>
            </a:r>
            <a:r>
              <a:rPr lang="ko-KR" altLang="en-US" sz="2400" b="1" spc="-150" dirty="0"/>
              <a:t>프로젝트 일정</a:t>
            </a:r>
            <a:endParaRPr lang="en-US" altLang="ko-KR" sz="2400" b="1" spc="-150" dirty="0"/>
          </a:p>
          <a:p>
            <a:r>
              <a:rPr lang="en-US" altLang="ko-KR" sz="2400" b="1" spc="-150" dirty="0"/>
              <a:t>5. </a:t>
            </a:r>
            <a:r>
              <a:rPr lang="ko-KR" altLang="en-US" sz="2400" b="1" spc="-150" dirty="0"/>
              <a:t>요구사항정의서 </a:t>
            </a:r>
            <a:r>
              <a:rPr lang="en-US" altLang="ko-KR" sz="2400" b="1" spc="-150" dirty="0"/>
              <a:t>(</a:t>
            </a:r>
            <a:r>
              <a:rPr lang="ko-KR" altLang="en-US" sz="2400" b="1" spc="-150" dirty="0"/>
              <a:t>이원영</a:t>
            </a:r>
            <a:r>
              <a:rPr lang="en-US" altLang="ko-KR" sz="2400" b="1" spc="-150" dirty="0"/>
              <a:t>)</a:t>
            </a:r>
          </a:p>
          <a:p>
            <a:r>
              <a:rPr lang="en-US" altLang="ko-KR" sz="2400" b="1" spc="-150" dirty="0"/>
              <a:t>6. </a:t>
            </a:r>
            <a:r>
              <a:rPr lang="ko-KR" altLang="en-US" sz="2400" b="1" spc="-150" dirty="0"/>
              <a:t>단위업무 정의서 </a:t>
            </a:r>
            <a:r>
              <a:rPr lang="en-US" altLang="ko-KR" sz="2400" b="1" spc="-150" dirty="0"/>
              <a:t>(</a:t>
            </a:r>
            <a:r>
              <a:rPr lang="ko-KR" altLang="en-US" sz="2400" b="1" spc="-150" dirty="0"/>
              <a:t>서민성</a:t>
            </a:r>
            <a:r>
              <a:rPr lang="en-US" altLang="ko-KR" sz="2400" b="1" spc="-150" dirty="0"/>
              <a:t>)</a:t>
            </a:r>
          </a:p>
          <a:p>
            <a:r>
              <a:rPr lang="en-US" altLang="ko-KR" sz="2400" b="1" spc="-150" dirty="0"/>
              <a:t>7. </a:t>
            </a:r>
            <a:r>
              <a:rPr lang="ko-KR" altLang="en-US" sz="2400" b="1" spc="-150" dirty="0" err="1"/>
              <a:t>유스케이스</a:t>
            </a:r>
            <a:r>
              <a:rPr lang="ko-KR" altLang="en-US" sz="2400" b="1" spc="-150" dirty="0"/>
              <a:t> 다이어그램 </a:t>
            </a:r>
            <a:r>
              <a:rPr lang="en-US" altLang="ko-KR" sz="2400" b="1" spc="-150" dirty="0"/>
              <a:t>(</a:t>
            </a:r>
            <a:r>
              <a:rPr lang="ko-KR" altLang="en-US" sz="2400" b="1" spc="-150" dirty="0" err="1"/>
              <a:t>장호재</a:t>
            </a:r>
            <a:r>
              <a:rPr lang="en-US" altLang="ko-KR" sz="2400" b="1" spc="-150" dirty="0"/>
              <a:t>, </a:t>
            </a:r>
            <a:r>
              <a:rPr lang="ko-KR" altLang="en-US" sz="2400" b="1" spc="-150" dirty="0"/>
              <a:t>박정현</a:t>
            </a:r>
            <a:r>
              <a:rPr lang="en-US" altLang="ko-KR" sz="2400" b="1" spc="-150" dirty="0"/>
              <a:t>)</a:t>
            </a:r>
          </a:p>
          <a:p>
            <a:r>
              <a:rPr lang="en-US" altLang="ko-KR" sz="2400" b="1" spc="-150" dirty="0"/>
              <a:t>8. </a:t>
            </a:r>
            <a:r>
              <a:rPr lang="ko-KR" altLang="en-US" sz="2400" b="1" spc="-150" dirty="0"/>
              <a:t>시퀀스 다이어그램 </a:t>
            </a:r>
            <a:r>
              <a:rPr lang="en-US" altLang="ko-KR" sz="2400" b="1" spc="-150" dirty="0"/>
              <a:t>(</a:t>
            </a:r>
            <a:r>
              <a:rPr lang="ko-KR" altLang="en-US" sz="2400" b="1" spc="-150" dirty="0"/>
              <a:t>전유진</a:t>
            </a:r>
            <a:r>
              <a:rPr lang="en-US" altLang="ko-KR" sz="2400" b="1" spc="-150" dirty="0"/>
              <a:t>, </a:t>
            </a:r>
            <a:r>
              <a:rPr lang="ko-KR" altLang="en-US" sz="2400" b="1" spc="-150" dirty="0"/>
              <a:t>박정현</a:t>
            </a:r>
            <a:r>
              <a:rPr lang="en-US" altLang="ko-KR" sz="2400" b="1" spc="-150" dirty="0"/>
              <a:t>)</a:t>
            </a:r>
          </a:p>
          <a:p>
            <a:r>
              <a:rPr lang="en-US" altLang="ko-KR" sz="2400" b="1" spc="-150" dirty="0"/>
              <a:t>9.</a:t>
            </a:r>
            <a:r>
              <a:rPr lang="ko-KR" altLang="en-US" sz="2400" b="1" spc="-150" dirty="0"/>
              <a:t> </a:t>
            </a:r>
            <a:r>
              <a:rPr lang="en-US" altLang="ko-KR" sz="2400" b="1" spc="-150" dirty="0"/>
              <a:t>ERD :</a:t>
            </a:r>
            <a:r>
              <a:rPr lang="ko-KR" altLang="en-US" sz="2400" b="1" spc="-150" dirty="0"/>
              <a:t>논리</a:t>
            </a:r>
            <a:r>
              <a:rPr lang="en-US" altLang="ko-KR" sz="2400" b="1" spc="-150" dirty="0"/>
              <a:t>/</a:t>
            </a:r>
            <a:r>
              <a:rPr lang="ko-KR" altLang="en-US" sz="2400" b="1" spc="-150" dirty="0"/>
              <a:t>물리</a:t>
            </a:r>
            <a:r>
              <a:rPr lang="en-US" altLang="ko-KR" sz="2400" b="1" spc="-150" dirty="0"/>
              <a:t> (</a:t>
            </a:r>
            <a:r>
              <a:rPr lang="ko-KR" altLang="en-US" sz="2400" b="1" spc="-150" dirty="0"/>
              <a:t>박정현</a:t>
            </a:r>
            <a:r>
              <a:rPr lang="en-US" altLang="ko-KR" sz="2400" b="1" spc="-150" dirty="0"/>
              <a:t>)</a:t>
            </a:r>
          </a:p>
          <a:p>
            <a:r>
              <a:rPr lang="en-US" altLang="ko-KR" sz="2400" b="1" spc="-150" dirty="0"/>
              <a:t>10. </a:t>
            </a:r>
            <a:r>
              <a:rPr lang="ko-KR" altLang="en-US" sz="2400" b="1" spc="-150" dirty="0"/>
              <a:t>스토리보드 </a:t>
            </a:r>
            <a:r>
              <a:rPr lang="en-US" altLang="ko-KR" sz="2400" b="1" spc="-150" dirty="0"/>
              <a:t>(</a:t>
            </a:r>
            <a:r>
              <a:rPr lang="ko-KR" altLang="en-US" sz="2400" b="1" spc="-150" dirty="0" err="1"/>
              <a:t>정문주</a:t>
            </a:r>
            <a:r>
              <a:rPr lang="en-US" altLang="ko-KR" sz="2400" b="1" spc="-150" dirty="0"/>
              <a:t>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0A4872F-9800-4A4E-92DB-332EE0C220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048" y="-171400"/>
            <a:ext cx="3600400" cy="2777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9434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4061" y="0"/>
            <a:ext cx="32335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spc="-150" dirty="0">
                <a:solidFill>
                  <a:schemeClr val="bg1"/>
                </a:solidFill>
              </a:rPr>
              <a:t>10. </a:t>
            </a:r>
            <a:r>
              <a:rPr lang="ko-KR" altLang="en-US" sz="2400" b="1" spc="-150" dirty="0">
                <a:solidFill>
                  <a:schemeClr val="bg1"/>
                </a:solidFill>
              </a:rPr>
              <a:t>스토리보드 </a:t>
            </a:r>
            <a:r>
              <a:rPr lang="en-US" altLang="ko-KR" sz="2400" b="1" spc="-150" dirty="0">
                <a:solidFill>
                  <a:schemeClr val="bg1"/>
                </a:solidFill>
              </a:rPr>
              <a:t>(</a:t>
            </a:r>
            <a:r>
              <a:rPr lang="ko-KR" altLang="en-US" sz="2400" b="1" spc="-150" dirty="0" err="1">
                <a:solidFill>
                  <a:schemeClr val="bg1"/>
                </a:solidFill>
              </a:rPr>
              <a:t>정문주</a:t>
            </a:r>
            <a:r>
              <a:rPr lang="en-US" altLang="ko-KR" sz="2400" b="1" spc="-150" dirty="0">
                <a:solidFill>
                  <a:schemeClr val="bg1"/>
                </a:solidFill>
              </a:rPr>
              <a:t>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C3BF0BE-C127-4FFE-8161-3D08A2C351B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2360" y="-31986"/>
            <a:ext cx="1219202" cy="47244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EE2FB8B-12A7-43AF-82D6-6BBC19CAB5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768" y="1424236"/>
            <a:ext cx="8748464" cy="4428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1058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4061" y="0"/>
            <a:ext cx="32335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spc="-150" dirty="0">
                <a:solidFill>
                  <a:schemeClr val="bg1"/>
                </a:solidFill>
              </a:rPr>
              <a:t>10. </a:t>
            </a:r>
            <a:r>
              <a:rPr lang="ko-KR" altLang="en-US" sz="2400" b="1" spc="-150" dirty="0">
                <a:solidFill>
                  <a:schemeClr val="bg1"/>
                </a:solidFill>
              </a:rPr>
              <a:t>스토리보드 </a:t>
            </a:r>
            <a:r>
              <a:rPr lang="en-US" altLang="ko-KR" sz="2400" b="1" spc="-150" dirty="0">
                <a:solidFill>
                  <a:schemeClr val="bg1"/>
                </a:solidFill>
              </a:rPr>
              <a:t>(</a:t>
            </a:r>
            <a:r>
              <a:rPr lang="ko-KR" altLang="en-US" sz="2400" b="1" spc="-150" dirty="0" err="1">
                <a:solidFill>
                  <a:schemeClr val="bg1"/>
                </a:solidFill>
              </a:rPr>
              <a:t>정문주</a:t>
            </a:r>
            <a:r>
              <a:rPr lang="en-US" altLang="ko-KR" sz="2400" b="1" spc="-150" dirty="0">
                <a:solidFill>
                  <a:schemeClr val="bg1"/>
                </a:solidFill>
              </a:rPr>
              <a:t>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C3BF0BE-C127-4FFE-8161-3D08A2C351B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2360" y="-31986"/>
            <a:ext cx="1219202" cy="47244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F82F41A-7142-4875-B322-E7D5D5045C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085" y="1404820"/>
            <a:ext cx="8852477" cy="4467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5299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4061" y="0"/>
            <a:ext cx="32335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spc="-150" dirty="0">
                <a:solidFill>
                  <a:schemeClr val="bg1"/>
                </a:solidFill>
              </a:rPr>
              <a:t>10. </a:t>
            </a:r>
            <a:r>
              <a:rPr lang="ko-KR" altLang="en-US" sz="2400" b="1" spc="-150" dirty="0">
                <a:solidFill>
                  <a:schemeClr val="bg1"/>
                </a:solidFill>
              </a:rPr>
              <a:t>스토리보드 </a:t>
            </a:r>
            <a:r>
              <a:rPr lang="en-US" altLang="ko-KR" sz="2400" b="1" spc="-150" dirty="0">
                <a:solidFill>
                  <a:schemeClr val="bg1"/>
                </a:solidFill>
              </a:rPr>
              <a:t>(</a:t>
            </a:r>
            <a:r>
              <a:rPr lang="ko-KR" altLang="en-US" sz="2400" b="1" spc="-150" dirty="0" err="1">
                <a:solidFill>
                  <a:schemeClr val="bg1"/>
                </a:solidFill>
              </a:rPr>
              <a:t>정문주</a:t>
            </a:r>
            <a:r>
              <a:rPr lang="en-US" altLang="ko-KR" sz="2400" b="1" spc="-150" dirty="0">
                <a:solidFill>
                  <a:schemeClr val="bg1"/>
                </a:solidFill>
              </a:rPr>
              <a:t>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C3BF0BE-C127-4FFE-8161-3D08A2C351B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2360" y="-31986"/>
            <a:ext cx="1219202" cy="47244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78A2F4C-1B9A-4E77-ABED-73E5FB843C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772" y="1502996"/>
            <a:ext cx="8676456" cy="4373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9504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4061" y="0"/>
            <a:ext cx="32335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spc="-150" dirty="0">
                <a:solidFill>
                  <a:schemeClr val="bg1"/>
                </a:solidFill>
              </a:rPr>
              <a:t>10. </a:t>
            </a:r>
            <a:r>
              <a:rPr lang="ko-KR" altLang="en-US" sz="2400" b="1" spc="-150" dirty="0">
                <a:solidFill>
                  <a:schemeClr val="bg1"/>
                </a:solidFill>
              </a:rPr>
              <a:t>스토리보드 </a:t>
            </a:r>
            <a:r>
              <a:rPr lang="en-US" altLang="ko-KR" sz="2400" b="1" spc="-150" dirty="0">
                <a:solidFill>
                  <a:schemeClr val="bg1"/>
                </a:solidFill>
              </a:rPr>
              <a:t>(</a:t>
            </a:r>
            <a:r>
              <a:rPr lang="ko-KR" altLang="en-US" sz="2400" b="1" spc="-150" dirty="0" err="1">
                <a:solidFill>
                  <a:schemeClr val="bg1"/>
                </a:solidFill>
              </a:rPr>
              <a:t>정문주</a:t>
            </a:r>
            <a:r>
              <a:rPr lang="en-US" altLang="ko-KR" sz="2400" b="1" spc="-150" dirty="0">
                <a:solidFill>
                  <a:schemeClr val="bg1"/>
                </a:solidFill>
              </a:rPr>
              <a:t>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C3BF0BE-C127-4FFE-8161-3D08A2C351B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2360" y="-31986"/>
            <a:ext cx="1219202" cy="47244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54345FE-DBC6-4510-AEB3-6DD3F93374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515" y="1434425"/>
            <a:ext cx="8686970" cy="4408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1819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4061" y="0"/>
            <a:ext cx="32335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spc="-150" dirty="0">
                <a:solidFill>
                  <a:schemeClr val="bg1"/>
                </a:solidFill>
              </a:rPr>
              <a:t>10. </a:t>
            </a:r>
            <a:r>
              <a:rPr lang="ko-KR" altLang="en-US" sz="2400" b="1" spc="-150" dirty="0">
                <a:solidFill>
                  <a:schemeClr val="bg1"/>
                </a:solidFill>
              </a:rPr>
              <a:t>스토리보드 </a:t>
            </a:r>
            <a:r>
              <a:rPr lang="en-US" altLang="ko-KR" sz="2400" b="1" spc="-150" dirty="0">
                <a:solidFill>
                  <a:schemeClr val="bg1"/>
                </a:solidFill>
              </a:rPr>
              <a:t>(</a:t>
            </a:r>
            <a:r>
              <a:rPr lang="ko-KR" altLang="en-US" sz="2400" b="1" spc="-150" dirty="0" err="1">
                <a:solidFill>
                  <a:schemeClr val="bg1"/>
                </a:solidFill>
              </a:rPr>
              <a:t>정문주</a:t>
            </a:r>
            <a:r>
              <a:rPr lang="en-US" altLang="ko-KR" sz="2400" b="1" spc="-150" dirty="0">
                <a:solidFill>
                  <a:schemeClr val="bg1"/>
                </a:solidFill>
              </a:rPr>
              <a:t>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C3BF0BE-C127-4FFE-8161-3D08A2C351B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2360" y="-31986"/>
            <a:ext cx="1219202" cy="47244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8667F8D-55A4-4778-92F3-CD3DD4D257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528" y="1491340"/>
            <a:ext cx="8604448" cy="4336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8166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4061" y="0"/>
            <a:ext cx="32335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spc="-150" dirty="0">
                <a:solidFill>
                  <a:schemeClr val="bg1"/>
                </a:solidFill>
              </a:rPr>
              <a:t>10. </a:t>
            </a:r>
            <a:r>
              <a:rPr lang="ko-KR" altLang="en-US" sz="2400" b="1" spc="-150" dirty="0">
                <a:solidFill>
                  <a:schemeClr val="bg1"/>
                </a:solidFill>
              </a:rPr>
              <a:t>스토리보드 </a:t>
            </a:r>
            <a:r>
              <a:rPr lang="en-US" altLang="ko-KR" sz="2400" b="1" spc="-150" dirty="0">
                <a:solidFill>
                  <a:schemeClr val="bg1"/>
                </a:solidFill>
              </a:rPr>
              <a:t>(</a:t>
            </a:r>
            <a:r>
              <a:rPr lang="ko-KR" altLang="en-US" sz="2400" b="1" spc="-150" dirty="0" err="1">
                <a:solidFill>
                  <a:schemeClr val="bg1"/>
                </a:solidFill>
              </a:rPr>
              <a:t>정문주</a:t>
            </a:r>
            <a:r>
              <a:rPr lang="en-US" altLang="ko-KR" sz="2400" b="1" spc="-150" dirty="0">
                <a:solidFill>
                  <a:schemeClr val="bg1"/>
                </a:solidFill>
              </a:rPr>
              <a:t>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C3BF0BE-C127-4FFE-8161-3D08A2C351B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2360" y="-31986"/>
            <a:ext cx="1219202" cy="47244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8E1F72B-6919-4E60-BE92-136F284499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764" y="1408125"/>
            <a:ext cx="8820472" cy="4445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403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4061" y="0"/>
            <a:ext cx="32335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spc="-150" dirty="0">
                <a:solidFill>
                  <a:schemeClr val="bg1"/>
                </a:solidFill>
              </a:rPr>
              <a:t>10. </a:t>
            </a:r>
            <a:r>
              <a:rPr lang="ko-KR" altLang="en-US" sz="2400" b="1" spc="-150" dirty="0">
                <a:solidFill>
                  <a:schemeClr val="bg1"/>
                </a:solidFill>
              </a:rPr>
              <a:t>스토리보드 </a:t>
            </a:r>
            <a:r>
              <a:rPr lang="en-US" altLang="ko-KR" sz="2400" b="1" spc="-150" dirty="0">
                <a:solidFill>
                  <a:schemeClr val="bg1"/>
                </a:solidFill>
              </a:rPr>
              <a:t>(</a:t>
            </a:r>
            <a:r>
              <a:rPr lang="ko-KR" altLang="en-US" sz="2400" b="1" spc="-150" dirty="0" err="1">
                <a:solidFill>
                  <a:schemeClr val="bg1"/>
                </a:solidFill>
              </a:rPr>
              <a:t>정문주</a:t>
            </a:r>
            <a:r>
              <a:rPr lang="en-US" altLang="ko-KR" sz="2400" b="1" spc="-150" dirty="0">
                <a:solidFill>
                  <a:schemeClr val="bg1"/>
                </a:solidFill>
              </a:rPr>
              <a:t>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C3BF0BE-C127-4FFE-8161-3D08A2C351B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2360" y="-31986"/>
            <a:ext cx="1219202" cy="47244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14B9F30-061F-4D11-B95F-1A68D5AE01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776" y="1628800"/>
            <a:ext cx="8604448" cy="4361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8912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061" y="0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sz="2400" b="1" spc="-150" dirty="0">
              <a:solidFill>
                <a:schemeClr val="bg1"/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0C3F54C-F69E-4EAA-A120-F125ADE092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1651" y="0"/>
            <a:ext cx="4068452" cy="157652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12F3409-A4A0-4693-90E0-BAAF4D6425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5798" y="4149080"/>
            <a:ext cx="3072403" cy="2552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4808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4061" y="0"/>
            <a:ext cx="16482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spc="-150" dirty="0">
                <a:solidFill>
                  <a:schemeClr val="bg1"/>
                </a:solidFill>
              </a:rPr>
              <a:t>1. </a:t>
            </a:r>
            <a:r>
              <a:rPr lang="ko-KR" altLang="en-US" sz="2400" b="1" spc="-150" dirty="0">
                <a:solidFill>
                  <a:schemeClr val="bg1"/>
                </a:solidFill>
              </a:rPr>
              <a:t>팀원소개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C3BF0BE-C127-4FFE-8161-3D08A2C351B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2360" y="-31986"/>
            <a:ext cx="1219202" cy="472441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6D6DE3F3-87D6-48B1-92DF-4538B435329F}"/>
              </a:ext>
            </a:extLst>
          </p:cNvPr>
          <p:cNvGrpSpPr/>
          <p:nvPr/>
        </p:nvGrpSpPr>
        <p:grpSpPr>
          <a:xfrm>
            <a:off x="652763" y="-315416"/>
            <a:ext cx="8151402" cy="7579594"/>
            <a:chOff x="666614" y="-360797"/>
            <a:chExt cx="8151402" cy="7579594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91465EFD-88B3-433E-8F6D-F5988BF04FB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6614" y="-360797"/>
              <a:ext cx="8151402" cy="7579594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7E89D284-2BA1-4FFB-9615-6B08876948ED}"/>
                </a:ext>
              </a:extLst>
            </p:cNvPr>
            <p:cNvSpPr/>
            <p:nvPr/>
          </p:nvSpPr>
          <p:spPr>
            <a:xfrm>
              <a:off x="2771800" y="3356992"/>
              <a:ext cx="3528392" cy="2664296"/>
            </a:xfrm>
            <a:prstGeom prst="rect">
              <a:avLst/>
            </a:prstGeom>
            <a:solidFill>
              <a:srgbClr val="FFCE0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팀장 </a:t>
              </a:r>
              <a:r>
                <a:rPr lang="en-US" altLang="ko-KR" sz="28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: </a:t>
              </a:r>
              <a:r>
                <a:rPr lang="ko-KR" altLang="en-US" sz="28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박정현</a:t>
              </a:r>
              <a:endParaRPr lang="en-US" altLang="ko-KR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endParaRPr>
            </a:p>
            <a:p>
              <a:pPr algn="ctr"/>
              <a:r>
                <a:rPr lang="ko-KR" altLang="en-US" sz="28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팀원 </a:t>
              </a:r>
              <a:r>
                <a:rPr lang="en-US" altLang="ko-KR" sz="28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: </a:t>
              </a:r>
              <a:r>
                <a:rPr lang="ko-KR" altLang="en-US" sz="28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전유진</a:t>
              </a:r>
              <a:endParaRPr lang="en-US" altLang="ko-KR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endParaRPr>
            </a:p>
            <a:p>
              <a:pPr algn="ctr"/>
              <a:r>
                <a:rPr lang="ko-KR" altLang="en-US" sz="28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        </a:t>
              </a:r>
              <a:r>
                <a:rPr lang="ko-KR" altLang="en-US" sz="2800" b="1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장호재</a:t>
              </a:r>
              <a:endParaRPr lang="en-US" altLang="ko-KR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endParaRPr>
            </a:p>
            <a:p>
              <a:pPr algn="ctr"/>
              <a:r>
                <a:rPr lang="ko-KR" altLang="en-US" sz="28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        이원영</a:t>
              </a:r>
              <a:endParaRPr lang="en-US" altLang="ko-KR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endParaRPr>
            </a:p>
            <a:p>
              <a:pPr algn="ctr"/>
              <a:r>
                <a:rPr lang="ko-KR" altLang="en-US" sz="28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        서민성</a:t>
              </a:r>
              <a:endParaRPr lang="en-US" altLang="ko-KR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endParaRPr>
            </a:p>
            <a:p>
              <a:pPr algn="ctr"/>
              <a:r>
                <a:rPr lang="ko-KR" altLang="en-US" sz="28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        </a:t>
              </a:r>
              <a:r>
                <a:rPr lang="ko-KR" altLang="en-US" sz="2800" b="1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정문주</a:t>
              </a:r>
              <a:endParaRPr lang="ko-KR" altLang="en-US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0965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4061" y="0"/>
            <a:ext cx="173797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spc="-150" dirty="0">
                <a:solidFill>
                  <a:schemeClr val="bg1"/>
                </a:solidFill>
              </a:rPr>
              <a:t>2. </a:t>
            </a:r>
            <a:r>
              <a:rPr lang="ko-KR" altLang="en-US" sz="2400" b="1" spc="-150" dirty="0">
                <a:solidFill>
                  <a:schemeClr val="bg1"/>
                </a:solidFill>
              </a:rPr>
              <a:t>개발 배경</a:t>
            </a:r>
            <a:endParaRPr lang="en-US" altLang="ko-KR" sz="2400" b="1" spc="-150" dirty="0">
              <a:solidFill>
                <a:schemeClr val="bg1"/>
              </a:solidFill>
            </a:endParaRPr>
          </a:p>
          <a:p>
            <a:endParaRPr lang="ko-KR" altLang="en-US" sz="2400" b="1" spc="-150" dirty="0">
              <a:solidFill>
                <a:schemeClr val="bg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C3BF0BE-C127-4FFE-8161-3D08A2C351B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2360" y="-31986"/>
            <a:ext cx="1219202" cy="47244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011EC7C-B311-4FD8-9A10-EFA4020E49A0}"/>
              </a:ext>
            </a:extLst>
          </p:cNvPr>
          <p:cNvSpPr txBox="1"/>
          <p:nvPr/>
        </p:nvSpPr>
        <p:spPr>
          <a:xfrm>
            <a:off x="400064" y="1845381"/>
            <a:ext cx="852989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대표적인 영화 예매 사이트 </a:t>
            </a:r>
            <a:r>
              <a:rPr lang="en-US" altLang="ko-KR" sz="2400" b="1" dirty="0"/>
              <a:t>＇</a:t>
            </a:r>
            <a:r>
              <a:rPr lang="ko-KR" altLang="en-US" sz="2400" b="1" dirty="0"/>
              <a:t>롯데시네마</a:t>
            </a:r>
            <a:r>
              <a:rPr lang="en-US" altLang="ko-KR" sz="2400" b="1" dirty="0"/>
              <a:t>’ </a:t>
            </a:r>
            <a:r>
              <a:rPr lang="ko-KR" altLang="en-US" sz="2400" b="1" dirty="0"/>
              <a:t>에서 영감을 받아 </a:t>
            </a:r>
            <a:endParaRPr lang="en-US" altLang="ko-KR" sz="2400" b="1" dirty="0"/>
          </a:p>
          <a:p>
            <a:pPr algn="ctr"/>
            <a:r>
              <a:rPr lang="ko-KR" altLang="en-US" sz="2400" b="1" dirty="0"/>
              <a:t>진행된 프로젝트 입니다</a:t>
            </a:r>
            <a:r>
              <a:rPr lang="en-US" altLang="ko-KR" sz="2400" b="1" dirty="0"/>
              <a:t>.</a:t>
            </a:r>
            <a:endParaRPr lang="ko-KR" altLang="en-US" sz="2400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1D6F2A1-E3F1-4339-A00E-804B37A9C5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9777" y="3107869"/>
            <a:ext cx="7610475" cy="254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817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4061" y="0"/>
            <a:ext cx="173797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spc="-150" dirty="0">
                <a:solidFill>
                  <a:schemeClr val="bg1"/>
                </a:solidFill>
              </a:rPr>
              <a:t>3. </a:t>
            </a:r>
            <a:r>
              <a:rPr lang="ko-KR" altLang="en-US" sz="2400" b="1" spc="-150" dirty="0">
                <a:solidFill>
                  <a:schemeClr val="bg1"/>
                </a:solidFill>
              </a:rPr>
              <a:t>구현 목표</a:t>
            </a:r>
            <a:endParaRPr lang="en-US" altLang="ko-KR" sz="2400" b="1" spc="-150" dirty="0">
              <a:solidFill>
                <a:schemeClr val="bg1"/>
              </a:solidFill>
            </a:endParaRPr>
          </a:p>
          <a:p>
            <a:endParaRPr lang="ko-KR" altLang="en-US" sz="2400" b="1" spc="-150" dirty="0">
              <a:solidFill>
                <a:schemeClr val="bg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C3BF0BE-C127-4FFE-8161-3D08A2C351B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2360" y="-31986"/>
            <a:ext cx="1219202" cy="47244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BBB9F92-9B12-4E20-96E1-C81D59B719A4}"/>
              </a:ext>
            </a:extLst>
          </p:cNvPr>
          <p:cNvSpPr txBox="1"/>
          <p:nvPr/>
        </p:nvSpPr>
        <p:spPr>
          <a:xfrm>
            <a:off x="1403648" y="2853792"/>
            <a:ext cx="67687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본 프로젝트의 목표는 </a:t>
            </a:r>
            <a:endParaRPr lang="en-US" altLang="ko-KR" sz="2400" b="1" dirty="0"/>
          </a:p>
          <a:p>
            <a:r>
              <a:rPr lang="ko-KR" altLang="en-US" sz="2400" b="1" dirty="0"/>
              <a:t>이클립스</a:t>
            </a:r>
            <a:r>
              <a:rPr lang="en-US" altLang="ko-KR" sz="2400" b="1" dirty="0"/>
              <a:t>, </a:t>
            </a:r>
            <a:r>
              <a:rPr lang="en-US" altLang="ko-KR" sz="2400" b="1" dirty="0" err="1"/>
              <a:t>VSCode</a:t>
            </a:r>
            <a:r>
              <a:rPr lang="en-US" altLang="ko-KR" sz="2400" b="1" dirty="0"/>
              <a:t>, oracle, JSP</a:t>
            </a:r>
            <a:r>
              <a:rPr lang="ko-KR" altLang="en-US" sz="2400" b="1" dirty="0"/>
              <a:t>를 이용하여</a:t>
            </a:r>
            <a:endParaRPr lang="en-US" altLang="ko-KR" sz="2400" b="1" dirty="0"/>
          </a:p>
          <a:p>
            <a:r>
              <a:rPr lang="ko-KR" altLang="en-US" sz="2400" b="1" dirty="0"/>
              <a:t>구현한 웹 애플리케이션 개발입니다</a:t>
            </a:r>
            <a:r>
              <a:rPr lang="en-US" altLang="ko-KR" sz="2400" b="1" dirty="0"/>
              <a:t>.</a:t>
            </a:r>
            <a:r>
              <a:rPr lang="ko-KR" altLang="en-US" sz="2400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04553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4061" y="0"/>
            <a:ext cx="3363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spc="-150" dirty="0">
                <a:solidFill>
                  <a:schemeClr val="bg1"/>
                </a:solidFill>
              </a:rPr>
              <a:t>4. </a:t>
            </a:r>
            <a:r>
              <a:rPr lang="ko-KR" altLang="en-US" sz="2400" b="1" spc="-150" dirty="0">
                <a:solidFill>
                  <a:schemeClr val="bg1"/>
                </a:solidFill>
              </a:rPr>
              <a:t>프로젝트 일정</a:t>
            </a:r>
            <a:r>
              <a:rPr lang="en-US" altLang="ko-KR" sz="2400" b="1" spc="-150" dirty="0">
                <a:solidFill>
                  <a:schemeClr val="bg1"/>
                </a:solidFill>
              </a:rPr>
              <a:t>(</a:t>
            </a:r>
            <a:r>
              <a:rPr lang="ko-KR" altLang="en-US" sz="2400" b="1" spc="-150" dirty="0">
                <a:solidFill>
                  <a:schemeClr val="bg1"/>
                </a:solidFill>
              </a:rPr>
              <a:t>박정현</a:t>
            </a:r>
            <a:r>
              <a:rPr lang="en-US" altLang="ko-KR" sz="2400" b="1" spc="-150" dirty="0">
                <a:solidFill>
                  <a:schemeClr val="bg1"/>
                </a:solidFill>
              </a:rPr>
              <a:t>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C3BF0BE-C127-4FFE-8161-3D08A2C351B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2360" y="-31986"/>
            <a:ext cx="1219202" cy="47244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5BC70A3-1E78-4718-B3BD-9A3B786DAE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772" y="1553504"/>
            <a:ext cx="8676456" cy="4191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6810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4061" y="0"/>
            <a:ext cx="36519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spc="-150" dirty="0">
                <a:solidFill>
                  <a:schemeClr val="bg1"/>
                </a:solidFill>
              </a:rPr>
              <a:t>5. </a:t>
            </a:r>
            <a:r>
              <a:rPr lang="ko-KR" altLang="en-US" sz="2400" b="1" spc="-150" dirty="0">
                <a:solidFill>
                  <a:schemeClr val="bg1"/>
                </a:solidFill>
              </a:rPr>
              <a:t>요구사항정의서 </a:t>
            </a:r>
            <a:r>
              <a:rPr lang="en-US" altLang="ko-KR" sz="2400" b="1" spc="-150" dirty="0">
                <a:solidFill>
                  <a:schemeClr val="bg1"/>
                </a:solidFill>
              </a:rPr>
              <a:t>(</a:t>
            </a:r>
            <a:r>
              <a:rPr lang="ko-KR" altLang="en-US" sz="2400" b="1" spc="-150" dirty="0">
                <a:solidFill>
                  <a:schemeClr val="bg1"/>
                </a:solidFill>
              </a:rPr>
              <a:t>이원영</a:t>
            </a:r>
            <a:r>
              <a:rPr lang="en-US" altLang="ko-KR" sz="2400" b="1" spc="-150" dirty="0">
                <a:solidFill>
                  <a:schemeClr val="bg1"/>
                </a:solidFill>
              </a:rPr>
              <a:t>)</a:t>
            </a:r>
          </a:p>
          <a:p>
            <a:endParaRPr lang="ko-KR" altLang="en-US" sz="2400" b="1" spc="-150" dirty="0">
              <a:solidFill>
                <a:schemeClr val="bg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C3BF0BE-C127-4FFE-8161-3D08A2C351B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2360" y="-31986"/>
            <a:ext cx="1219202" cy="47244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9FEEC69-3562-4596-8010-DD330A0DB6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764" y="1556792"/>
            <a:ext cx="8820472" cy="3655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2499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4061" y="0"/>
            <a:ext cx="37417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spc="-150" dirty="0">
                <a:solidFill>
                  <a:schemeClr val="bg1"/>
                </a:solidFill>
              </a:rPr>
              <a:t>6. </a:t>
            </a:r>
            <a:r>
              <a:rPr lang="ko-KR" altLang="en-US" sz="2400" b="1" spc="-150" dirty="0">
                <a:solidFill>
                  <a:schemeClr val="bg1"/>
                </a:solidFill>
              </a:rPr>
              <a:t>단위업무 정의서 </a:t>
            </a:r>
            <a:r>
              <a:rPr lang="en-US" altLang="ko-KR" sz="2400" b="1" spc="-150" dirty="0">
                <a:solidFill>
                  <a:schemeClr val="bg1"/>
                </a:solidFill>
              </a:rPr>
              <a:t>(</a:t>
            </a:r>
            <a:r>
              <a:rPr lang="ko-KR" altLang="en-US" sz="2400" b="1" spc="-150" dirty="0">
                <a:solidFill>
                  <a:schemeClr val="bg1"/>
                </a:solidFill>
              </a:rPr>
              <a:t>서민성</a:t>
            </a:r>
            <a:r>
              <a:rPr lang="en-US" altLang="ko-KR" sz="2400" b="1" spc="-150" dirty="0">
                <a:solidFill>
                  <a:schemeClr val="bg1"/>
                </a:solidFill>
              </a:rPr>
              <a:t>)</a:t>
            </a:r>
          </a:p>
          <a:p>
            <a:endParaRPr lang="ko-KR" altLang="en-US" sz="2400" b="1" spc="-150" dirty="0">
              <a:solidFill>
                <a:schemeClr val="bg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C3BF0BE-C127-4FFE-8161-3D08A2C351B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2360" y="-31986"/>
            <a:ext cx="1219202" cy="47244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2694A40-EACA-41BF-85D0-18568F459F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887" y="620688"/>
            <a:ext cx="8658225" cy="585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8629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4061" y="0"/>
            <a:ext cx="5623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spc="-150" dirty="0">
                <a:solidFill>
                  <a:schemeClr val="bg1"/>
                </a:solidFill>
              </a:rPr>
              <a:t>7. </a:t>
            </a:r>
            <a:r>
              <a:rPr lang="ko-KR" altLang="en-US" sz="2400" b="1" spc="-150" dirty="0" err="1">
                <a:solidFill>
                  <a:schemeClr val="bg1"/>
                </a:solidFill>
              </a:rPr>
              <a:t>유스케이스</a:t>
            </a:r>
            <a:r>
              <a:rPr lang="ko-KR" altLang="en-US" sz="2400" b="1" spc="-150" dirty="0">
                <a:solidFill>
                  <a:schemeClr val="bg1"/>
                </a:solidFill>
              </a:rPr>
              <a:t> 다이어그램 </a:t>
            </a:r>
            <a:r>
              <a:rPr lang="en-US" altLang="ko-KR" sz="2400" b="1" spc="-150" dirty="0">
                <a:solidFill>
                  <a:schemeClr val="bg1"/>
                </a:solidFill>
              </a:rPr>
              <a:t>(</a:t>
            </a:r>
            <a:r>
              <a:rPr lang="ko-KR" altLang="en-US" sz="2400" b="1" spc="-150" dirty="0" err="1">
                <a:solidFill>
                  <a:schemeClr val="bg1"/>
                </a:solidFill>
              </a:rPr>
              <a:t>장호재</a:t>
            </a:r>
            <a:r>
              <a:rPr lang="en-US" altLang="ko-KR" sz="2400" b="1" spc="-150" dirty="0">
                <a:solidFill>
                  <a:schemeClr val="bg1"/>
                </a:solidFill>
              </a:rPr>
              <a:t>, </a:t>
            </a:r>
            <a:r>
              <a:rPr lang="ko-KR" altLang="en-US" sz="2400" b="1" spc="-150" dirty="0">
                <a:solidFill>
                  <a:schemeClr val="bg1"/>
                </a:solidFill>
              </a:rPr>
              <a:t>박정현</a:t>
            </a:r>
            <a:r>
              <a:rPr lang="en-US" altLang="ko-KR" sz="2400" b="1" spc="-150" dirty="0">
                <a:solidFill>
                  <a:schemeClr val="bg1"/>
                </a:solidFill>
              </a:rPr>
              <a:t>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C3BF0BE-C127-4FFE-8161-3D08A2C351B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2360" y="-31986"/>
            <a:ext cx="1219202" cy="47244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0C23F71-A16C-4159-98DC-5787F27552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772" y="1202171"/>
            <a:ext cx="8676456" cy="4872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7548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182</TotalTime>
  <Words>276</Words>
  <Application>Microsoft Office PowerPoint</Application>
  <PresentationFormat>화면 슬라이드 쇼(4:3)</PresentationFormat>
  <Paragraphs>53</Paragraphs>
  <Slides>27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0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XP R2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juj0416@gmail.com</cp:lastModifiedBy>
  <cp:revision>26</cp:revision>
  <dcterms:created xsi:type="dcterms:W3CDTF">2015-05-03T06:03:06Z</dcterms:created>
  <dcterms:modified xsi:type="dcterms:W3CDTF">2021-04-09T10:33:21Z</dcterms:modified>
</cp:coreProperties>
</file>